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4" r:id="rId3"/>
    <p:sldId id="257" r:id="rId4"/>
    <p:sldId id="258" r:id="rId5"/>
    <p:sldId id="259" r:id="rId6"/>
    <p:sldId id="260" r:id="rId7"/>
    <p:sldId id="261" r:id="rId8"/>
    <p:sldId id="262" r:id="rId9"/>
  </p:sldIdLst>
  <p:sldSz cx="9144000" cy="6858000" type="screen4x3"/>
  <p:notesSz cx="6858000" cy="9144000"/>
  <p:defaultTextStyle>
    <a:defPPr>
      <a:defRPr lang="nb-NO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37" d="100"/>
          <a:sy n="137" d="100"/>
        </p:scale>
        <p:origin x="-104" y="-4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printerSettings" Target="printerSettings/printerSettings1.bin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smtClean="0"/>
              <a:t>Klikk for å redigere undertittelstil i malen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5536E-FC84-9E42-84BC-75129C695D86}" type="datetimeFigureOut">
              <a:rPr lang="nb-NO" smtClean="0"/>
              <a:t>07.08.20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0A315-A805-D34D-8FBB-DA474B1FBB6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033938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5536E-FC84-9E42-84BC-75129C695D86}" type="datetimeFigureOut">
              <a:rPr lang="nb-NO" smtClean="0"/>
              <a:t>07.08.20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0A315-A805-D34D-8FBB-DA474B1FBB6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15909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5536E-FC84-9E42-84BC-75129C695D86}" type="datetimeFigureOut">
              <a:rPr lang="nb-NO" smtClean="0"/>
              <a:t>07.08.20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0A315-A805-D34D-8FBB-DA474B1FBB6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10324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5536E-FC84-9E42-84BC-75129C695D86}" type="datetimeFigureOut">
              <a:rPr lang="nb-NO" smtClean="0"/>
              <a:t>07.08.20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0A315-A805-D34D-8FBB-DA474B1FBB6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510376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ndeling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5536E-FC84-9E42-84BC-75129C695D86}" type="datetimeFigureOut">
              <a:rPr lang="nb-NO" smtClean="0"/>
              <a:t>07.08.20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0A315-A805-D34D-8FBB-DA474B1FBB6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969169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5536E-FC84-9E42-84BC-75129C695D86}" type="datetimeFigureOut">
              <a:rPr lang="nb-NO" smtClean="0"/>
              <a:t>07.08.20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0A315-A805-D34D-8FBB-DA474B1FBB6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444400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5536E-FC84-9E42-84BC-75129C695D86}" type="datetimeFigureOut">
              <a:rPr lang="nb-NO" smtClean="0"/>
              <a:t>07.08.20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0A315-A805-D34D-8FBB-DA474B1FBB6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635897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5536E-FC84-9E42-84BC-75129C695D86}" type="datetimeFigureOut">
              <a:rPr lang="nb-NO" smtClean="0"/>
              <a:t>07.08.20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0A315-A805-D34D-8FBB-DA474B1FBB6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919215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5536E-FC84-9E42-84BC-75129C695D86}" type="datetimeFigureOut">
              <a:rPr lang="nb-NO" smtClean="0"/>
              <a:t>07.08.20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0A315-A805-D34D-8FBB-DA474B1FBB6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215304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5536E-FC84-9E42-84BC-75129C695D86}" type="datetimeFigureOut">
              <a:rPr lang="nb-NO" smtClean="0"/>
              <a:t>07.08.20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0A315-A805-D34D-8FBB-DA474B1FBB6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050700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5536E-FC84-9E42-84BC-75129C695D86}" type="datetimeFigureOut">
              <a:rPr lang="nb-NO" smtClean="0"/>
              <a:t>07.08.20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0A315-A805-D34D-8FBB-DA474B1FBB6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739354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75536E-FC84-9E42-84BC-75129C695D86}" type="datetimeFigureOut">
              <a:rPr lang="nb-NO" smtClean="0"/>
              <a:t>07.08.20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E0A315-A805-D34D-8FBB-DA474B1FBB6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41650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 descr="rekruttering-ppt-formasjon-1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84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1669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 descr="rekruttering-ppt-formasjon-2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84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1559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rekruttering-ppt-formasjon-3-NY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21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2532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 descr="rekruttering-ppt-formasjon-4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84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027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 descr="rekruttering-ppt-formasjon-5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84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1741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 descr="rekruttering-ppt-formasjon-6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84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1765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 descr="rekruttering-ppt-formasjon-7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84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495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 descr="rekruttering-ppt-formasjon-8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84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5574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0</Words>
  <Application>Microsoft Macintosh PowerPoint</Application>
  <PresentationFormat>Skjermfremvisning (4:3)</PresentationFormat>
  <Paragraphs>0</Paragraphs>
  <Slides>8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Lysbildetitler</vt:lpstr>
      </vt:variant>
      <vt:variant>
        <vt:i4>8</vt:i4>
      </vt:variant>
    </vt:vector>
  </HeadingPairs>
  <TitlesOfParts>
    <vt:vector size="9" baseType="lpstr">
      <vt:lpstr>Office-tema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Company>isachsen kommuikasjon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frode isachsen</dc:creator>
  <cp:lastModifiedBy>frode isachsen</cp:lastModifiedBy>
  <cp:revision>7</cp:revision>
  <dcterms:created xsi:type="dcterms:W3CDTF">2020-05-06T11:29:15Z</dcterms:created>
  <dcterms:modified xsi:type="dcterms:W3CDTF">2020-08-07T08:13:53Z</dcterms:modified>
</cp:coreProperties>
</file>